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97485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本文主要讲述了在一个普通的日子的下午六点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人们各自在做什么。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70" y="945559"/>
            <a:ext cx="10691473" cy="131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afternoon in Ningbo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are rushing to get home from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are not in a hurry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taking a walk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restaurant near our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having delicious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asks me if I want to go there to enjoy a meal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don’t want to eat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want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enjoy the beautiful view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dog is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the way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42878" y="1473061"/>
            <a:ext cx="590465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28" y="458112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B0F0"/>
                </a:solidFill>
              </a:rPr>
              <a:t>1</a:t>
            </a:r>
            <a:r>
              <a:rPr lang="en-US" altLang="zh-CN" sz="2400" b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829996" y="4520109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slowly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2173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考查副词。句意：他们正在慢慢散步。根据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others are not in a hurry.”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但其他人并不着急。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人们在慢慢地散步。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形容词。空格处在句中修饰动词短语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walk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故要用副词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afternoon in Ningbo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are rushing to get home from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are not in a hurry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taking a walk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restaurant near our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having delicious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asks me if I want to go there to enjoy a meal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don’t want to 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enjoy the beautiful view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dog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42878" y="1275621"/>
            <a:ext cx="590465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28" y="438368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B0F0"/>
                </a:solidFill>
              </a:rPr>
              <a:t>2</a:t>
            </a:r>
            <a:r>
              <a:rPr lang="en-US" altLang="zh-CN" sz="2400" b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779182" y="4331295"/>
            <a:ext cx="1329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porridge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7523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考查名词。句意：很多人正在里面喝美味的粥。根据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“having delicious”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“restaurant”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此处指许多人在喝粥。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1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afternoon in Ningbo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are rushing to get home from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are not in a hurry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taking a walk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restaurant near our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having delicious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asks me if I want to go there to enjoy a meal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don’t want to 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enjoy the beautiful view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dog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42878" y="1473061"/>
            <a:ext cx="590465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28" y="4581128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B0F0"/>
                </a:solidFill>
              </a:rPr>
              <a:t>3</a:t>
            </a:r>
            <a:r>
              <a:rPr lang="en-US" altLang="zh-CN" sz="2400" b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694606" y="4516795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anything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0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5829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afternoon in Ningbo now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are rushing to get home from work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are not in a hurry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taking a walk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restaurant near our home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having delicious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asks me if I want to go there to enjoy a meal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don’t want to eat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want to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enjoy the beautiful view of the city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dog is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 with us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42878" y="1188126"/>
            <a:ext cx="590465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28" y="4095063"/>
            <a:ext cx="2416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B0F0"/>
                </a:solidFill>
              </a:rPr>
              <a:t>4</a:t>
            </a:r>
            <a:r>
              <a:rPr lang="en-US" altLang="zh-CN" sz="2400" b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en-US" altLang="zh-CN" sz="2400" b="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     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931887" y="4048194"/>
            <a:ext cx="12442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hang out</a:t>
            </a:r>
            <a:endParaRPr lang="zh-CN" altLang="en-US" sz="22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37038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考查动词短语。句意：我只是想出去逛逛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欣赏一下这个城市的美景。根据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enjoy the beautiful view of the city”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欣赏一下这个城市的美景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后接动词不定式。故填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46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29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afternoon in Ningbo now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are rushing to get home from work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are not in a hurry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taking a walk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restaurant near our home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having delicious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asks me if I want to go there to enjoy a meal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don’t want to eat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want to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enjoy the beautiful view of the city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dog is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 with us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42878" y="1473061"/>
            <a:ext cx="590465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828" y="4316611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B0F0"/>
                </a:solidFill>
              </a:rPr>
              <a:t>5</a:t>
            </a:r>
            <a:r>
              <a:rPr lang="en-US" altLang="zh-CN" sz="2400" b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821370" y="4255592"/>
            <a:ext cx="10791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jogging</a:t>
            </a:r>
            <a:endParaRPr lang="zh-CN" altLang="en-US" sz="220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99266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考查现在分词。句意：我的小狗在和我们一起慢跑。根据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just want to hang out”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我只是想出去逛逛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小狗和作者一起慢跑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慢跑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。根据空前的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该句为现在进行时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＋动词现在分词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的现在分词是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jogging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jogging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56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根据短文大意和语境选择合适的单词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并用其正确的形式填入空白处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使补全后的短文意思通顺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语法正确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结构完整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注意单词的适当形式。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406574" y="1988840"/>
            <a:ext cx="11440128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70080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841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467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2025-09-17T17:03:07Z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